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  <p:sldId id="257" r:id="rId3"/>
    <p:sldId id="260" r:id="rId4"/>
    <p:sldId id="261" r:id="rId5"/>
  </p:sldIdLst>
  <p:sldSz cx="9144000" cy="6858000" type="screen4x3"/>
  <p:notesSz cx="6858000" cy="9945688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8" d="100"/>
          <a:sy n="58" d="100"/>
        </p:scale>
        <p:origin x="-96" y="-76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16F0-1A21-4AB3-AD92-FB3F3F58CBFE}" type="datetimeFigureOut">
              <a:rPr lang="en-US" smtClean="0"/>
              <a:t>12/3/2011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69158-E38A-4AE6-9EF3-0295321C0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945020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16F0-1A21-4AB3-AD92-FB3F3F58CBFE}" type="datetimeFigureOut">
              <a:rPr lang="en-US" smtClean="0"/>
              <a:t>12/3/2011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69158-E38A-4AE6-9EF3-0295321C0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20393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16F0-1A21-4AB3-AD92-FB3F3F58CBFE}" type="datetimeFigureOut">
              <a:rPr lang="en-US" smtClean="0"/>
              <a:t>12/3/2011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69158-E38A-4AE6-9EF3-0295321C0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483109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16F0-1A21-4AB3-AD92-FB3F3F58CBFE}" type="datetimeFigureOut">
              <a:rPr lang="en-US" smtClean="0"/>
              <a:t>12/3/2011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69158-E38A-4AE6-9EF3-0295321C0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3324189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16F0-1A21-4AB3-AD92-FB3F3F58CBFE}" type="datetimeFigureOut">
              <a:rPr lang="en-US" smtClean="0"/>
              <a:t>12/3/2011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69158-E38A-4AE6-9EF3-0295321C0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273389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16F0-1A21-4AB3-AD92-FB3F3F58CBFE}" type="datetimeFigureOut">
              <a:rPr lang="en-US" smtClean="0"/>
              <a:t>12/3/2011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69158-E38A-4AE6-9EF3-0295321C0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047093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16F0-1A21-4AB3-AD92-FB3F3F58CBFE}" type="datetimeFigureOut">
              <a:rPr lang="en-US" smtClean="0"/>
              <a:t>12/3/2011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69158-E38A-4AE6-9EF3-0295321C0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61810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16F0-1A21-4AB3-AD92-FB3F3F58CBFE}" type="datetimeFigureOut">
              <a:rPr lang="en-US" smtClean="0"/>
              <a:t>12/3/2011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69158-E38A-4AE6-9EF3-0295321C0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7294172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16F0-1A21-4AB3-AD92-FB3F3F58CBFE}" type="datetimeFigureOut">
              <a:rPr lang="en-US" smtClean="0"/>
              <a:t>12/3/2011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69158-E38A-4AE6-9EF3-0295321C0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217333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16F0-1A21-4AB3-AD92-FB3F3F58CBFE}" type="datetimeFigureOut">
              <a:rPr lang="en-US" smtClean="0"/>
              <a:t>12/3/2011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69158-E38A-4AE6-9EF3-0295321C0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720229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54F16F0-1A21-4AB3-AD92-FB3F3F58CBFE}" type="datetimeFigureOut">
              <a:rPr lang="en-US" smtClean="0"/>
              <a:t>12/3/2011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BD69158-E38A-4AE6-9EF3-0295321C0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9559039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54F16F0-1A21-4AB3-AD92-FB3F3F58CBFE}" type="datetimeFigureOut">
              <a:rPr lang="en-US" smtClean="0"/>
              <a:t>12/3/2011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BD69158-E38A-4AE6-9EF3-0295321C08E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1770763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wmf"/><Relationship Id="rId17" Type="http://schemas.openxmlformats.org/officeDocument/2006/relationships/image" Target="../media/image16.wmf"/><Relationship Id="rId2" Type="http://schemas.openxmlformats.org/officeDocument/2006/relationships/image" Target="../media/image1.jpeg"/><Relationship Id="rId16" Type="http://schemas.openxmlformats.org/officeDocument/2006/relationships/image" Target="../media/image15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4.wm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wmf"/><Relationship Id="rId14" Type="http://schemas.openxmlformats.org/officeDocument/2006/relationships/image" Target="../media/image1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wmf"/><Relationship Id="rId13" Type="http://schemas.openxmlformats.org/officeDocument/2006/relationships/image" Target="../media/image12.wmf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12" Type="http://schemas.openxmlformats.org/officeDocument/2006/relationships/image" Target="../media/image11.wmf"/><Relationship Id="rId2" Type="http://schemas.openxmlformats.org/officeDocument/2006/relationships/image" Target="../media/image1.jpeg"/><Relationship Id="rId16" Type="http://schemas.openxmlformats.org/officeDocument/2006/relationships/image" Target="../media/image16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11" Type="http://schemas.openxmlformats.org/officeDocument/2006/relationships/image" Target="../media/image10.png"/><Relationship Id="rId5" Type="http://schemas.openxmlformats.org/officeDocument/2006/relationships/image" Target="../media/image4.jpeg"/><Relationship Id="rId15" Type="http://schemas.openxmlformats.org/officeDocument/2006/relationships/image" Target="../media/image15.wmf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wmf"/><Relationship Id="rId14" Type="http://schemas.openxmlformats.org/officeDocument/2006/relationships/image" Target="../media/image14.wmf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13" Type="http://schemas.openxmlformats.org/officeDocument/2006/relationships/image" Target="../media/image10.png"/><Relationship Id="rId3" Type="http://schemas.openxmlformats.org/officeDocument/2006/relationships/image" Target="../media/image1.jpeg"/><Relationship Id="rId7" Type="http://schemas.openxmlformats.org/officeDocument/2006/relationships/image" Target="../media/image12.wmf"/><Relationship Id="rId12" Type="http://schemas.openxmlformats.org/officeDocument/2006/relationships/image" Target="../media/image8.wmf"/><Relationship Id="rId2" Type="http://schemas.openxmlformats.org/officeDocument/2006/relationships/image" Target="../media/image9.jpeg"/><Relationship Id="rId16" Type="http://schemas.openxmlformats.org/officeDocument/2006/relationships/image" Target="../media/image16.wmf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wmf"/><Relationship Id="rId11" Type="http://schemas.openxmlformats.org/officeDocument/2006/relationships/image" Target="../media/image7.wmf"/><Relationship Id="rId5" Type="http://schemas.openxmlformats.org/officeDocument/2006/relationships/image" Target="../media/image3.jpeg"/><Relationship Id="rId15" Type="http://schemas.openxmlformats.org/officeDocument/2006/relationships/image" Target="../media/image15.wmf"/><Relationship Id="rId10" Type="http://schemas.openxmlformats.org/officeDocument/2006/relationships/image" Target="../media/image6.jpeg"/><Relationship Id="rId4" Type="http://schemas.openxmlformats.org/officeDocument/2006/relationships/image" Target="../media/image2.jpeg"/><Relationship Id="rId9" Type="http://schemas.openxmlformats.org/officeDocument/2006/relationships/image" Target="../media/image5.jpeg"/><Relationship Id="rId14" Type="http://schemas.openxmlformats.org/officeDocument/2006/relationships/image" Target="../media/image14.wmf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572000" y="5606569"/>
            <a:ext cx="4176464" cy="115232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US" u="sng" dirty="0">
                <a:latin typeface="Bell MT" pitchFamily="18" charset="0"/>
              </a:rPr>
              <a:t>Directions:</a:t>
            </a:r>
          </a:p>
          <a:p>
            <a:r>
              <a:rPr lang="en-US" dirty="0">
                <a:latin typeface="Bell MT" pitchFamily="18" charset="0"/>
              </a:rPr>
              <a:t>Listen as Srta. M describes each picture .  Write the number/word next to each picture as they are described.  </a:t>
            </a:r>
          </a:p>
        </p:txBody>
      </p:sp>
      <p:pic>
        <p:nvPicPr>
          <p:cNvPr id="26" name="Picture 2" descr="http://www.dailyyonder.com/files/u2/rosca5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033" y="693966"/>
            <a:ext cx="1241722" cy="91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8" descr="http://www.mexicovacationtravels.com/wp-content/uploads/2010/01/posada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70918" y="609600"/>
            <a:ext cx="1089592" cy="1086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http://t2.gstatic.com/images?q=tbn:ANd9GcTGK3o5QyW-8N2hhZ5xiGJVV-djFqKSHiviFyOZsJ4jnE5TxUR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4101" y="668380"/>
            <a:ext cx="1434875" cy="97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8" descr="http://t3.gstatic.com/images?q=tbn:ANd9GcQfJ30hz0nbt60sFhj_JO-_IOUYcjltvFk5_nukqKvH8Get83_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17033" y="2557816"/>
            <a:ext cx="1052826" cy="105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 descr="http://t1.gstatic.com/images?q=tbn:ANd9GcQCd7SbcOz8kk_dnf8MvuJ4xVnSlfMwxe3cJn3FQEgvEk54YOv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2374" y="2520324"/>
            <a:ext cx="1668834" cy="89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6" descr="http://t3.gstatic.com/images?q=tbn:ANd9GcQ5uEMbGuhAjo1sSlIvWYmZ4Q4YcQkDE3rzDB7-jkqIhbo9XP6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84234" y="3709356"/>
            <a:ext cx="1176338" cy="74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7" descr="C:\Documents and Settings\Owner\Local Settings\Temporary Internet Files\Content.IE5\HU1IG4TW\MC900370490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4599766"/>
            <a:ext cx="1013466" cy="10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5" descr="C:\Documents and Settings\Owner\Local Settings\Temporary Internet Files\Content.IE5\TMQ5PALB\MC900030653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681740"/>
            <a:ext cx="1325284" cy="116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t2.gstatic.com/images?q=tbn:ANd9GcQ6d9NGrHsZsj-AnWwkUzHF86r4kdAwelXKEpxVATBTZIKm1Bye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2827" y="99135"/>
            <a:ext cx="1287745" cy="97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48127" y="3785860"/>
            <a:ext cx="1348672" cy="958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Documents and Settings\Owner\Local Settings\Temporary Internet Files\Content.IE5\Y41U7H08\MC900410823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084" y="2172750"/>
            <a:ext cx="1200907" cy="82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Owner\Local Settings\Temporary Internet Files\Content.IE5\JHWSN2IA\MC900410535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91991" y="1969584"/>
            <a:ext cx="680231" cy="905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949" y="1213954"/>
            <a:ext cx="981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9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71800" y="5817625"/>
            <a:ext cx="981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1453" y="2977797"/>
            <a:ext cx="981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60948" y="4662399"/>
            <a:ext cx="981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2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25176" y="1868670"/>
            <a:ext cx="981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3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47357" y="1757120"/>
            <a:ext cx="981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4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02939" y="3742580"/>
            <a:ext cx="981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5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11000" y="4848249"/>
            <a:ext cx="981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34639" y="4940188"/>
            <a:ext cx="981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099838" y="1803553"/>
            <a:ext cx="981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9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32348" y="3494597"/>
            <a:ext cx="981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4" descr="C:\Documents and Settings\Owner\Local Settings\Temporary Internet Files\Content.IE5\43HWYUN8\MC900432383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3178" y="5418732"/>
            <a:ext cx="1019297" cy="117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" name="Picture 5" descr="C:\Documents and Settings\Owner\Local Settings\Temporary Internet Files\Content.IE5\OOLY3YEV\MC900432403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52835" y="5222673"/>
            <a:ext cx="1027630" cy="1095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2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51485" y="6317863"/>
            <a:ext cx="981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3" name="Picture 14" descr="C:\Documents and Settings\Owner\Local Settings\Temporary Internet Files\Content.IE5\B5DJF42I\MC900183166[1].wmf"/>
          <p:cNvPicPr>
            <a:picLocks noChangeAspect="1" noChangeArrowheads="1"/>
          </p:cNvPicPr>
          <p:nvPr/>
        </p:nvPicPr>
        <p:blipFill>
          <a:blip r:embed="rId1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775343" y="2559001"/>
            <a:ext cx="914859" cy="83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4" name="Picture 2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92075" y="3483817"/>
            <a:ext cx="981075" cy="5175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876429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0" y="1505206"/>
            <a:ext cx="2297199" cy="489364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dirty="0">
                <a:latin typeface="Bell MT" pitchFamily="18" charset="0"/>
              </a:rPr>
              <a:t>e</a:t>
            </a:r>
            <a:r>
              <a:rPr lang="en-US" sz="1200" dirty="0" smtClean="0">
                <a:latin typeface="Bell MT" pitchFamily="18" charset="0"/>
              </a:rPr>
              <a:t>l </a:t>
            </a:r>
            <a:r>
              <a:rPr lang="en-US" sz="1200" dirty="0" err="1" smtClean="0">
                <a:latin typeface="Bell MT" pitchFamily="18" charset="0"/>
              </a:rPr>
              <a:t>nacimiento</a:t>
            </a:r>
            <a:r>
              <a:rPr lang="en-US" sz="1200" dirty="0" smtClean="0">
                <a:latin typeface="Bell MT" pitchFamily="18" charset="0"/>
              </a:rPr>
              <a:t>/La </a:t>
            </a:r>
            <a:r>
              <a:rPr lang="en-US" sz="1200" dirty="0" err="1" smtClean="0">
                <a:latin typeface="Bell MT" pitchFamily="18" charset="0"/>
              </a:rPr>
              <a:t>Navidad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r>
              <a:rPr lang="en-US" sz="1200" dirty="0" smtClean="0">
                <a:latin typeface="Bell MT" pitchFamily="18" charset="0"/>
              </a:rPr>
              <a:t>el </a:t>
            </a:r>
            <a:r>
              <a:rPr lang="en-US" sz="1200" dirty="0" err="1" smtClean="0">
                <a:latin typeface="Bell MT" pitchFamily="18" charset="0"/>
              </a:rPr>
              <a:t>pesebre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l</a:t>
            </a:r>
            <a:r>
              <a:rPr lang="en-US" sz="1200" dirty="0" smtClean="0">
                <a:latin typeface="Bell MT" pitchFamily="18" charset="0"/>
              </a:rPr>
              <a:t>os </a:t>
            </a:r>
            <a:r>
              <a:rPr lang="en-US" sz="1200" dirty="0" err="1" smtClean="0">
                <a:latin typeface="Bell MT" pitchFamily="18" charset="0"/>
              </a:rPr>
              <a:t>villancicos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l</a:t>
            </a:r>
            <a:r>
              <a:rPr lang="en-US" sz="1200" dirty="0" err="1" smtClean="0">
                <a:latin typeface="Bell MT" pitchFamily="18" charset="0"/>
              </a:rPr>
              <a:t>as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decoraciones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>
                <a:latin typeface="Bell MT" pitchFamily="18" charset="0"/>
              </a:rPr>
              <a:t>n</a:t>
            </a:r>
            <a:r>
              <a:rPr lang="en-US" sz="1200" dirty="0" err="1" smtClean="0">
                <a:latin typeface="Bell MT" pitchFamily="18" charset="0"/>
              </a:rPr>
              <a:t>avideñas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e</a:t>
            </a:r>
            <a:r>
              <a:rPr lang="en-US" sz="1200" dirty="0" smtClean="0">
                <a:latin typeface="Bell MT" pitchFamily="18" charset="0"/>
              </a:rPr>
              <a:t>l </a:t>
            </a:r>
            <a:r>
              <a:rPr lang="en-US" sz="1200" dirty="0" err="1" smtClean="0">
                <a:latin typeface="Bell MT" pitchFamily="18" charset="0"/>
              </a:rPr>
              <a:t>torrón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smtClean="0">
                <a:latin typeface="Bell MT" pitchFamily="18" charset="0"/>
              </a:rPr>
              <a:t>la piñata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smtClean="0">
                <a:latin typeface="Bell MT" pitchFamily="18" charset="0"/>
              </a:rPr>
              <a:t>El </a:t>
            </a:r>
            <a:r>
              <a:rPr lang="en-US" sz="1200" dirty="0" err="1" smtClean="0">
                <a:latin typeface="Bell MT" pitchFamily="18" charset="0"/>
              </a:rPr>
              <a:t>Año</a:t>
            </a:r>
            <a:r>
              <a:rPr lang="en-US" sz="1200" dirty="0" smtClean="0">
                <a:latin typeface="Bell MT" pitchFamily="18" charset="0"/>
              </a:rPr>
              <a:t> Nuevo</a:t>
            </a: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445634" y="1225443"/>
            <a:ext cx="2319169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l</a:t>
            </a:r>
            <a:r>
              <a:rPr lang="en-US" sz="1200" dirty="0" err="1" smtClean="0">
                <a:latin typeface="Bell MT" pitchFamily="18" charset="0"/>
              </a:rPr>
              <a:t>as</a:t>
            </a:r>
            <a:r>
              <a:rPr lang="en-US" sz="1200" dirty="0" smtClean="0">
                <a:latin typeface="Bell MT" pitchFamily="18" charset="0"/>
              </a:rPr>
              <a:t> posadas</a:t>
            </a: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 err="1">
                <a:latin typeface="Bell MT" pitchFamily="18" charset="0"/>
              </a:rPr>
              <a:t>l</a:t>
            </a:r>
            <a:r>
              <a:rPr lang="en-US" sz="1200" dirty="0" err="1" smtClean="0">
                <a:latin typeface="Bell MT" pitchFamily="18" charset="0"/>
              </a:rPr>
              <a:t>as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luminarias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l</a:t>
            </a:r>
            <a:r>
              <a:rPr lang="en-US" sz="1200" dirty="0" smtClean="0">
                <a:latin typeface="Bell MT" pitchFamily="18" charset="0"/>
              </a:rPr>
              <a:t>a </a:t>
            </a:r>
            <a:r>
              <a:rPr lang="en-US" sz="1200" dirty="0" err="1" smtClean="0">
                <a:latin typeface="Bell MT" pitchFamily="18" charset="0"/>
              </a:rPr>
              <a:t>flor</a:t>
            </a:r>
            <a:r>
              <a:rPr lang="en-US" sz="1200" dirty="0" smtClean="0">
                <a:latin typeface="Bell MT" pitchFamily="18" charset="0"/>
              </a:rPr>
              <a:t> de </a:t>
            </a:r>
            <a:r>
              <a:rPr lang="en-US" sz="1200" dirty="0" err="1" smtClean="0">
                <a:latin typeface="Bell MT" pitchFamily="18" charset="0"/>
              </a:rPr>
              <a:t>Nochebuena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l</a:t>
            </a:r>
            <a:r>
              <a:rPr lang="en-US" sz="1200" dirty="0" smtClean="0">
                <a:latin typeface="Bell MT" pitchFamily="18" charset="0"/>
              </a:rPr>
              <a:t>a </a:t>
            </a:r>
            <a:r>
              <a:rPr lang="en-US" sz="1200" dirty="0" err="1" smtClean="0">
                <a:latin typeface="Bell MT" pitchFamily="18" charset="0"/>
              </a:rPr>
              <a:t>rosca</a:t>
            </a:r>
            <a:r>
              <a:rPr lang="en-US" sz="1200" dirty="0" smtClean="0">
                <a:latin typeface="Bell MT" pitchFamily="18" charset="0"/>
              </a:rPr>
              <a:t> de </a:t>
            </a:r>
            <a:r>
              <a:rPr lang="en-US" sz="1200" dirty="0" err="1" smtClean="0">
                <a:latin typeface="Bell MT" pitchFamily="18" charset="0"/>
              </a:rPr>
              <a:t>reyes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e</a:t>
            </a:r>
            <a:r>
              <a:rPr lang="en-US" sz="1200" dirty="0" smtClean="0">
                <a:latin typeface="Bell MT" pitchFamily="18" charset="0"/>
              </a:rPr>
              <a:t>l </a:t>
            </a:r>
            <a:r>
              <a:rPr lang="en-US" sz="1200" dirty="0" err="1" smtClean="0">
                <a:latin typeface="Bell MT" pitchFamily="18" charset="0"/>
              </a:rPr>
              <a:t>papel</a:t>
            </a:r>
            <a:r>
              <a:rPr lang="en-US" sz="1200" dirty="0" smtClean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picado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los </a:t>
            </a:r>
            <a:r>
              <a:rPr lang="en-US" sz="1200" dirty="0" err="1">
                <a:latin typeface="Bell MT" pitchFamily="18" charset="0"/>
              </a:rPr>
              <a:t>tres</a:t>
            </a:r>
            <a:r>
              <a:rPr lang="en-US" sz="1200" dirty="0">
                <a:latin typeface="Bell MT" pitchFamily="18" charset="0"/>
              </a:rPr>
              <a:t> </a:t>
            </a:r>
            <a:r>
              <a:rPr lang="en-US" sz="1200" dirty="0" err="1">
                <a:latin typeface="Bell MT" pitchFamily="18" charset="0"/>
              </a:rPr>
              <a:t>reyes</a:t>
            </a:r>
            <a:r>
              <a:rPr lang="en-US" sz="1200" dirty="0">
                <a:latin typeface="Bell MT" pitchFamily="18" charset="0"/>
              </a:rPr>
              <a:t> </a:t>
            </a:r>
            <a:r>
              <a:rPr lang="en-US" sz="1200" dirty="0" err="1" smtClean="0">
                <a:latin typeface="Bell MT" pitchFamily="18" charset="0"/>
              </a:rPr>
              <a:t>magos</a:t>
            </a:r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r>
              <a:rPr lang="en-US" sz="1200" dirty="0">
                <a:latin typeface="Bell MT" pitchFamily="18" charset="0"/>
              </a:rPr>
              <a:t>La </a:t>
            </a:r>
            <a:r>
              <a:rPr lang="en-US" sz="1200" dirty="0" err="1">
                <a:latin typeface="Bell MT" pitchFamily="18" charset="0"/>
              </a:rPr>
              <a:t>Epifanía</a:t>
            </a:r>
            <a:r>
              <a:rPr lang="en-US" sz="1200" dirty="0">
                <a:latin typeface="Bell MT" pitchFamily="18" charset="0"/>
              </a:rPr>
              <a:t>, el 6 de </a:t>
            </a:r>
            <a:r>
              <a:rPr lang="en-US" sz="1200" dirty="0" err="1">
                <a:latin typeface="Bell MT" pitchFamily="18" charset="0"/>
              </a:rPr>
              <a:t>enero</a:t>
            </a:r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  <a:p>
            <a:endParaRPr lang="en-US" sz="1200" dirty="0" smtClean="0">
              <a:latin typeface="Bell MT" pitchFamily="18" charset="0"/>
            </a:endParaRPr>
          </a:p>
          <a:p>
            <a:endParaRPr lang="en-US" sz="1200" dirty="0">
              <a:latin typeface="Bell MT" pitchFamily="18" charset="0"/>
            </a:endParaRPr>
          </a:p>
        </p:txBody>
      </p:sp>
      <p:sp>
        <p:nvSpPr>
          <p:cNvPr id="27" name="Text Box 2"/>
          <p:cNvSpPr txBox="1">
            <a:spLocks noChangeArrowheads="1"/>
          </p:cNvSpPr>
          <p:nvPr/>
        </p:nvSpPr>
        <p:spPr bwMode="auto">
          <a:xfrm>
            <a:off x="4644009" y="5241467"/>
            <a:ext cx="4176464" cy="115232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r>
              <a:rPr lang="en-US" u="sng" dirty="0">
                <a:latin typeface="Bell MT" pitchFamily="18" charset="0"/>
              </a:rPr>
              <a:t>Directions:</a:t>
            </a:r>
          </a:p>
          <a:p>
            <a:r>
              <a:rPr lang="en-US" dirty="0">
                <a:latin typeface="Bell MT" pitchFamily="18" charset="0"/>
              </a:rPr>
              <a:t>Listen as Srta. M describes each picture using circumlocution. Draw a line to the picture being described.  </a:t>
            </a:r>
          </a:p>
        </p:txBody>
      </p:sp>
      <p:pic>
        <p:nvPicPr>
          <p:cNvPr id="26" name="Picture 2" descr="http://www.dailyyonder.com/files/u2/rosca540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38227" y="947900"/>
            <a:ext cx="1241722" cy="91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8" descr="http://www.mexicovacationtravels.com/wp-content/uploads/2010/01/posadas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414" y="902611"/>
            <a:ext cx="1089592" cy="1086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4" descr="http://t2.gstatic.com/images?q=tbn:ANd9GcTGK3o5QyW-8N2hhZ5xiGJVV-djFqKSHiviFyOZsJ4jnE5TxURQ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7454" y="1018189"/>
            <a:ext cx="1434875" cy="97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1" name="Picture 18" descr="http://t3.gstatic.com/images?q=tbn:ANd9GcQfJ30hz0nbt60sFhj_JO-_IOUYcjltvFk5_nukqKvH8Get83_x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958" y="2342442"/>
            <a:ext cx="1052826" cy="105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2" name="Picture 10" descr="http://t1.gstatic.com/images?q=tbn:ANd9GcQCd7SbcOz8kk_dnf8MvuJ4xVnSlfMwxe3cJn3FQEgvEk54YOvO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05785" y="2446108"/>
            <a:ext cx="1668834" cy="89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3" name="Picture 16" descr="http://t3.gstatic.com/images?q=tbn:ANd9GcQ5uEMbGuhAjo1sSlIvWYmZ4Q4YcQkDE3rzDB7-jkqIhbo9XP6B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78638" y="4113948"/>
            <a:ext cx="1176338" cy="74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4" name="Picture 7" descr="C:\Documents and Settings\Owner\Local Settings\Temporary Internet Files\Content.IE5\HU1IG4TW\MC900370490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2958" y="3952030"/>
            <a:ext cx="1013466" cy="10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5" name="Picture 5" descr="C:\Documents and Settings\Owner\Local Settings\Temporary Internet Files\Content.IE5\TMQ5PALB\MC900030653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24400" y="3681740"/>
            <a:ext cx="1325284" cy="116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6" name="Picture 2" descr="http://t2.gstatic.com/images?q=tbn:ANd9GcQ6d9NGrHsZsj-AnWwkUzHF86r4kdAwelXKEpxVATBTZIKm1Bye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4879" y="629640"/>
            <a:ext cx="1287745" cy="97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7" name="Picture 29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96963" y="3777752"/>
            <a:ext cx="1348672" cy="958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 descr="C:\Documents and Settings\Owner\Local Settings\Temporary Internet Files\Content.IE5\Y41U7H08\MC900410823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28298" y="2568634"/>
            <a:ext cx="1200907" cy="82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Documents and Settings\Owner\Local Settings\Temporary Internet Files\Content.IE5\JHWSN2IA\MC900410535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48521" y="1982124"/>
            <a:ext cx="680231" cy="905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C:\Documents and Settings\Owner\Local Settings\Temporary Internet Files\Content.IE5\43HWYUN8\MC900432383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09455" y="5474594"/>
            <a:ext cx="1019297" cy="117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9" name="Picture 5" descr="C:\Documents and Settings\Owner\Local Settings\Temporary Internet Files\Content.IE5\OOLY3YEV\MC900432403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7137" y="5298600"/>
            <a:ext cx="1027630" cy="10951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" name="Picture 14" descr="C:\Documents and Settings\Owner\Local Settings\Temporary Internet Files\Content.IE5\B5DJF42I\MC900183166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92261" y="5278717"/>
            <a:ext cx="1047025" cy="9585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33657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-257527" y="74045"/>
            <a:ext cx="9094367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            	la posada	       </a:t>
            </a:r>
            <a:r>
              <a:rPr lang="en-US" dirty="0"/>
              <a:t> </a:t>
            </a:r>
            <a:r>
              <a:rPr lang="en-US" dirty="0" smtClean="0"/>
              <a:t>  la </a:t>
            </a:r>
            <a:r>
              <a:rPr lang="en-US" dirty="0" err="1" smtClean="0"/>
              <a:t>rosca</a:t>
            </a:r>
            <a:r>
              <a:rPr lang="en-US" dirty="0" smtClean="0"/>
              <a:t> de </a:t>
            </a:r>
            <a:r>
              <a:rPr lang="en-US" dirty="0" err="1" smtClean="0"/>
              <a:t>reyes</a:t>
            </a:r>
            <a:r>
              <a:rPr lang="en-US" dirty="0" smtClean="0"/>
              <a:t>            </a:t>
            </a:r>
            <a:r>
              <a:rPr lang="en-US" dirty="0" err="1" smtClean="0"/>
              <a:t>las</a:t>
            </a:r>
            <a:r>
              <a:rPr lang="en-US" dirty="0" smtClean="0"/>
              <a:t> posadas	   el </a:t>
            </a:r>
            <a:r>
              <a:rPr lang="en-US" dirty="0" err="1" smtClean="0"/>
              <a:t>torrón</a:t>
            </a:r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los </a:t>
            </a:r>
            <a:r>
              <a:rPr lang="en-US" dirty="0" err="1" smtClean="0"/>
              <a:t>villancicos</a:t>
            </a:r>
            <a:r>
              <a:rPr lang="en-US" dirty="0"/>
              <a:t> </a:t>
            </a:r>
            <a:r>
              <a:rPr lang="en-US" dirty="0" smtClean="0"/>
              <a:t>  </a:t>
            </a:r>
            <a:r>
              <a:rPr lang="en-US" dirty="0" err="1" smtClean="0"/>
              <a:t>las</a:t>
            </a:r>
            <a:r>
              <a:rPr lang="en-US" dirty="0" smtClean="0"/>
              <a:t> </a:t>
            </a:r>
            <a:r>
              <a:rPr lang="en-US" dirty="0" err="1" smtClean="0"/>
              <a:t>luminarias</a:t>
            </a:r>
            <a:r>
              <a:rPr lang="en-US" dirty="0"/>
              <a:t>	</a:t>
            </a:r>
            <a:r>
              <a:rPr lang="en-US" dirty="0" smtClean="0"/>
              <a:t>       	el </a:t>
            </a:r>
            <a:r>
              <a:rPr lang="en-US" dirty="0" err="1" smtClean="0"/>
              <a:t>papel</a:t>
            </a:r>
            <a:r>
              <a:rPr lang="en-US" dirty="0" smtClean="0"/>
              <a:t> </a:t>
            </a:r>
            <a:r>
              <a:rPr lang="en-US" dirty="0" err="1" smtClean="0"/>
              <a:t>picado</a:t>
            </a:r>
            <a:r>
              <a:rPr lang="en-US" dirty="0"/>
              <a:t>	</a:t>
            </a:r>
            <a:r>
              <a:rPr lang="en-US" dirty="0" smtClean="0"/>
              <a:t>   la piñata</a:t>
            </a:r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El </a:t>
            </a:r>
            <a:r>
              <a:rPr lang="en-US" dirty="0" err="1" smtClean="0"/>
              <a:t>Año</a:t>
            </a:r>
            <a:r>
              <a:rPr lang="en-US" dirty="0" smtClean="0"/>
              <a:t> Nuevo</a:t>
            </a:r>
            <a:r>
              <a:rPr lang="en-US" dirty="0"/>
              <a:t> </a:t>
            </a:r>
            <a:r>
              <a:rPr lang="en-US" dirty="0" smtClean="0"/>
              <a:t>  la </a:t>
            </a:r>
            <a:r>
              <a:rPr lang="en-US" dirty="0" err="1" smtClean="0"/>
              <a:t>flor</a:t>
            </a:r>
            <a:r>
              <a:rPr lang="en-US" dirty="0" smtClean="0"/>
              <a:t> de </a:t>
            </a:r>
            <a:r>
              <a:rPr lang="en-US" dirty="0" err="1" smtClean="0"/>
              <a:t>Nochebuena</a:t>
            </a:r>
            <a:r>
              <a:rPr lang="en-US" dirty="0" smtClean="0"/>
              <a:t>  los </a:t>
            </a:r>
            <a:r>
              <a:rPr lang="en-US" dirty="0" err="1" smtClean="0"/>
              <a:t>tres</a:t>
            </a:r>
            <a:r>
              <a:rPr lang="en-US" dirty="0" smtClean="0"/>
              <a:t> </a:t>
            </a:r>
            <a:r>
              <a:rPr lang="en-US" dirty="0" err="1" smtClean="0"/>
              <a:t>reyes</a:t>
            </a:r>
            <a:r>
              <a:rPr lang="en-US" dirty="0" smtClean="0"/>
              <a:t> </a:t>
            </a:r>
            <a:r>
              <a:rPr lang="en-US" dirty="0" err="1" smtClean="0"/>
              <a:t>magos</a:t>
            </a:r>
            <a:r>
              <a:rPr lang="en-US" dirty="0"/>
              <a:t> </a:t>
            </a:r>
            <a:r>
              <a:rPr lang="en-US" dirty="0" smtClean="0"/>
              <a:t>  el </a:t>
            </a:r>
            <a:r>
              <a:rPr lang="en-US" dirty="0" err="1" smtClean="0"/>
              <a:t>nacimiento</a:t>
            </a:r>
            <a:r>
              <a:rPr lang="en-US" dirty="0" smtClean="0"/>
              <a:t>/La </a:t>
            </a:r>
            <a:r>
              <a:rPr lang="en-US" dirty="0" err="1" smtClean="0"/>
              <a:t>Navidad</a:t>
            </a:r>
            <a:endParaRPr lang="en-US" dirty="0"/>
          </a:p>
          <a:p>
            <a:endParaRPr lang="en-US" dirty="0"/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  <a:p>
            <a:r>
              <a:rPr lang="en-US" dirty="0" smtClean="0"/>
              <a:t>	el </a:t>
            </a:r>
            <a:r>
              <a:rPr lang="en-US" dirty="0" err="1" smtClean="0"/>
              <a:t>pesebre</a:t>
            </a:r>
            <a:endParaRPr lang="en-US" dirty="0" smtClean="0"/>
          </a:p>
          <a:p>
            <a:r>
              <a:rPr lang="en-US" dirty="0" smtClean="0"/>
              <a:t>         </a:t>
            </a:r>
            <a:endParaRPr lang="en-US" dirty="0"/>
          </a:p>
          <a:p>
            <a:endParaRPr lang="en-US" dirty="0"/>
          </a:p>
        </p:txBody>
      </p:sp>
      <p:sp>
        <p:nvSpPr>
          <p:cNvPr id="31" name="Text Box 2"/>
          <p:cNvSpPr txBox="1">
            <a:spLocks noChangeArrowheads="1"/>
          </p:cNvSpPr>
          <p:nvPr/>
        </p:nvSpPr>
        <p:spPr bwMode="auto">
          <a:xfrm>
            <a:off x="2184182" y="4993668"/>
            <a:ext cx="6732240" cy="1820684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b="1" dirty="0">
                <a:latin typeface="Times New Roman"/>
                <a:ea typeface="Calibri"/>
                <a:cs typeface="Times New Roman"/>
              </a:rPr>
              <a:t>☺</a:t>
            </a:r>
            <a:r>
              <a:rPr lang="en-US" b="1" dirty="0" err="1">
                <a:latin typeface="Bell MT"/>
                <a:ea typeface="Calibri"/>
                <a:cs typeface="Times New Roman"/>
              </a:rPr>
              <a:t>Respuestas</a:t>
            </a:r>
            <a:r>
              <a:rPr lang="en-US" b="1" dirty="0">
                <a:latin typeface="Bell MT"/>
                <a:ea typeface="Calibri"/>
                <a:cs typeface="Times New Roman"/>
              </a:rPr>
              <a:t> </a:t>
            </a:r>
            <a:r>
              <a:rPr lang="en-US" b="1" dirty="0" err="1">
                <a:latin typeface="Bell MT"/>
                <a:ea typeface="Calibri"/>
                <a:cs typeface="Times New Roman"/>
              </a:rPr>
              <a:t>posibles</a:t>
            </a:r>
            <a:r>
              <a:rPr lang="en-US" b="1" dirty="0">
                <a:latin typeface="Bell MT"/>
                <a:ea typeface="Calibri"/>
                <a:cs typeface="Times New Roman"/>
              </a:rPr>
              <a:t> </a:t>
            </a:r>
            <a:r>
              <a:rPr lang="en-US" b="1" dirty="0">
                <a:latin typeface="Times New Roman"/>
                <a:ea typeface="Calibri"/>
                <a:cs typeface="Times New Roman"/>
              </a:rPr>
              <a:t>☺</a:t>
            </a:r>
            <a:r>
              <a:rPr lang="en-US" sz="1400" dirty="0"/>
              <a:t>Yes. = </a:t>
            </a:r>
            <a:r>
              <a:rPr lang="en-US" sz="1400" dirty="0" err="1"/>
              <a:t>Sí</a:t>
            </a:r>
            <a:r>
              <a:rPr lang="en-US" sz="1400" dirty="0"/>
              <a:t>./No. = No.</a:t>
            </a:r>
            <a:endParaRPr lang="en-US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Bell MT"/>
                <a:ea typeface="Calibri"/>
                <a:cs typeface="Times New Roman"/>
              </a:rPr>
              <a:t>Is there __________ /Are there __________ ? = ¿Hay __________ ?</a:t>
            </a:r>
            <a:endParaRPr lang="en-US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Bell MT"/>
                <a:ea typeface="Calibri"/>
                <a:cs typeface="Times New Roman"/>
              </a:rPr>
              <a:t>Yes, there is/there are __________ . = </a:t>
            </a:r>
            <a:r>
              <a:rPr lang="en-US" dirty="0" err="1">
                <a:latin typeface="Bell MT"/>
                <a:ea typeface="Calibri"/>
                <a:cs typeface="Times New Roman"/>
              </a:rPr>
              <a:t>Sí</a:t>
            </a:r>
            <a:r>
              <a:rPr lang="en-US" dirty="0">
                <a:latin typeface="Bell MT"/>
                <a:ea typeface="Calibri"/>
                <a:cs typeface="Times New Roman"/>
              </a:rPr>
              <a:t>, hay __________ .</a:t>
            </a:r>
            <a:endParaRPr lang="en-US" sz="1400" dirty="0">
              <a:ea typeface="Calibri"/>
              <a:cs typeface="Times New Roman"/>
            </a:endParaRPr>
          </a:p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dirty="0">
                <a:latin typeface="Bell MT"/>
                <a:ea typeface="Calibri"/>
                <a:cs typeface="Times New Roman"/>
              </a:rPr>
              <a:t>No, there is/there are not __________ . = No, no hay __________ .</a:t>
            </a:r>
            <a:endParaRPr lang="en-US" sz="1400" dirty="0">
              <a:ea typeface="Calibri"/>
              <a:cs typeface="Times New Roman"/>
            </a:endParaRPr>
          </a:p>
        </p:txBody>
      </p:sp>
      <p:pic>
        <p:nvPicPr>
          <p:cNvPr id="28" name="Picture 2" descr="http://t2.gstatic.com/images?q=tbn:ANd9GcQ6d9NGrHsZsj-AnWwkUzHF86r4kdAwelXKEpxVATBTZIKm1Bye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0510" y="728733"/>
            <a:ext cx="1287745" cy="9782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9" name="Picture 2" descr="http://www.dailyyonder.com/files/u2/rosca540.jpg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769557"/>
            <a:ext cx="1241722" cy="91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" name="Picture 8" descr="http://www.mexicovacationtravels.com/wp-content/uploads/2010/01/posadas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087" y="646066"/>
            <a:ext cx="1089592" cy="1086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" name="Picture 4" descr="http://t2.gstatic.com/images?q=tbn:ANd9GcTGK3o5QyW-8N2hhZ5xiGJVV-djFqKSHiviFyOZsJ4jnE5TxURQ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547" y="695068"/>
            <a:ext cx="1434875" cy="97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2" name="Picture 2" descr="C:\Documents and Settings\Owner\Local Settings\Temporary Internet Files\Content.IE5\Y41U7H08\MC900410823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0040" y="2193379"/>
            <a:ext cx="1200907" cy="8266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3" name="Picture 3" descr="C:\Documents and Settings\Owner\Local Settings\Temporary Internet Files\Content.IE5\JHWSN2IA\MC900410535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68146" y="2176524"/>
            <a:ext cx="680231" cy="9055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4" name="Picture 18" descr="http://t3.gstatic.com/images?q=tbn:ANd9GcQfJ30hz0nbt60sFhj_JO-_IOUYcjltvFk5_nukqKvH8Get83_x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67744" y="2105619"/>
            <a:ext cx="1052826" cy="1052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5" name="Picture 10" descr="http://t1.gstatic.com/images?q=tbn:ANd9GcQCd7SbcOz8kk_dnf8MvuJ4xVnSlfMwxe3cJn3FQEgvEk54YOv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12087" y="2226437"/>
            <a:ext cx="1668834" cy="8998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6" name="Picture 16" descr="http://t3.gstatic.com/images?q=tbn:ANd9GcQ5uEMbGuhAjo1sSlIvWYmZ4Q4YcQkDE3rzDB7-jkqIhbo9XP6B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3940" y="2302511"/>
            <a:ext cx="1176338" cy="74771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7" name="Picture 7" descr="C:\Documents and Settings\Owner\Local Settings\Temporary Internet Files\Content.IE5\HU1IG4TW\MC900370490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481" y="3473075"/>
            <a:ext cx="1013466" cy="10144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8" name="Picture 5" descr="C:\Documents and Settings\Owner\Local Settings\Temporary Internet Files\Content.IE5\TMQ5PALB\MC900030653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4182" y="3406899"/>
            <a:ext cx="1325284" cy="11665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9" name="Picture 29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65320" y="3584902"/>
            <a:ext cx="1348672" cy="95826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0" name="Picture 4" descr="C:\Documents and Settings\Owner\Local Settings\Temporary Internet Files\Content.IE5\43HWYUN8\MC900432383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99547" y="3387698"/>
            <a:ext cx="1019297" cy="11742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" name="Picture 5" descr="C:\Documents and Settings\Owner\Local Settings\Temporary Internet Files\Content.IE5\OOLY3YEV\MC900432403[1].wmf"/>
          <p:cNvPicPr>
            <a:picLocks noChangeAspect="1" noChangeArrowheads="1"/>
          </p:cNvPicPr>
          <p:nvPr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23491" y="3444198"/>
            <a:ext cx="649242" cy="691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2" name="Picture 14" descr="C:\Documents and Settings\Owner\Local Settings\Temporary Internet Files\Content.IE5\B5DJF42I\MC900183166[1].wmf"/>
          <p:cNvPicPr>
            <a:picLocks noChangeAspect="1" noChangeArrowheads="1"/>
          </p:cNvPicPr>
          <p:nvPr/>
        </p:nvPicPr>
        <p:blipFill>
          <a:blip r:embed="rId1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3403" y="4979988"/>
            <a:ext cx="914859" cy="83759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76529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50"/>
          <p:cNvSpPr>
            <a:spLocks noChangeArrowheads="1"/>
          </p:cNvSpPr>
          <p:nvPr/>
        </p:nvSpPr>
        <p:spPr bwMode="auto">
          <a:xfrm>
            <a:off x="152400" y="609600"/>
            <a:ext cx="9144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en-US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44" name="Text Box 2"/>
          <p:cNvSpPr txBox="1">
            <a:spLocks noChangeArrowheads="1"/>
          </p:cNvSpPr>
          <p:nvPr/>
        </p:nvSpPr>
        <p:spPr bwMode="auto">
          <a:xfrm>
            <a:off x="395536" y="2142481"/>
            <a:ext cx="3448050" cy="4476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45" name="Text Box 2"/>
          <p:cNvSpPr txBox="1">
            <a:spLocks noChangeArrowheads="1"/>
          </p:cNvSpPr>
          <p:nvPr/>
        </p:nvSpPr>
        <p:spPr bwMode="auto">
          <a:xfrm>
            <a:off x="4830454" y="2159657"/>
            <a:ext cx="3448050" cy="447675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>
              <a:lnSpc>
                <a:spcPct val="115000"/>
              </a:lnSpc>
              <a:spcAft>
                <a:spcPts val="1000"/>
              </a:spcAft>
            </a:pPr>
            <a:r>
              <a:rPr lang="en-US" sz="1100">
                <a:effectLst/>
                <a:latin typeface="Calibri"/>
                <a:ea typeface="Calibri"/>
                <a:cs typeface="Times New Roman"/>
              </a:rPr>
              <a:t> </a:t>
            </a:r>
          </a:p>
        </p:txBody>
      </p:sp>
      <p:sp>
        <p:nvSpPr>
          <p:cNvPr id="2" name="Rectangle 5"/>
          <p:cNvSpPr>
            <a:spLocks noChangeArrowheads="1"/>
          </p:cNvSpPr>
          <p:nvPr/>
        </p:nvSpPr>
        <p:spPr bwMode="auto">
          <a:xfrm>
            <a:off x="283357" y="609600"/>
            <a:ext cx="8341707" cy="46166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Me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llamo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 _________________________			Me 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llamo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 _________________________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Draw </a:t>
            </a:r>
            <a:r>
              <a:rPr kumimoji="0" lang="en-US" sz="1200" b="0" i="0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four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Holiday vocabulary words in your sketchpad.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	</a:t>
            </a:r>
            <a:r>
              <a:rPr lang="en-US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                       </a:t>
            </a:r>
            <a:r>
              <a:rPr lang="en-US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Draw </a:t>
            </a:r>
            <a:r>
              <a:rPr lang="en-US" sz="1200" u="sng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four</a:t>
            </a:r>
            <a:r>
              <a:rPr lang="en-US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 Holiday vocabulary words in your sketchpad.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" name="Rectangle 6"/>
          <p:cNvSpPr>
            <a:spLocks noChangeArrowheads="1"/>
          </p:cNvSpPr>
          <p:nvPr/>
        </p:nvSpPr>
        <p:spPr bwMode="auto">
          <a:xfrm>
            <a:off x="0" y="1184128"/>
            <a:ext cx="9144000" cy="2769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       You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are </a:t>
            </a:r>
            <a:r>
              <a:rPr lang="en-US" sz="12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prepar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ing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“</a:t>
            </a:r>
            <a:r>
              <a:rPr lang="en-US" sz="1200" dirty="0" err="1">
                <a:latin typeface="Bell MT" pitchFamily="18" charset="0"/>
                <a:ea typeface="Calibri" pitchFamily="34" charset="0"/>
                <a:cs typeface="Times New Roman" pitchFamily="18" charset="0"/>
              </a:rPr>
              <a:t>p</a:t>
            </a:r>
            <a:r>
              <a:rPr kumimoji="0" lang="en-US" sz="1200" b="0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ara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Las Fiestas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” </a:t>
            </a:r>
            <a:r>
              <a:rPr lang="en-US" sz="1200" dirty="0" smtClean="0">
                <a:latin typeface="Calibri"/>
                <a:ea typeface="Calibri" pitchFamily="34" charset="0"/>
                <a:cs typeface="Times New Roman" pitchFamily="18" charset="0"/>
              </a:rPr>
              <a:t>in a few 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/>
                <a:ea typeface="Calibri" pitchFamily="34" charset="0"/>
                <a:cs typeface="Times New Roman" pitchFamily="18" charset="0"/>
              </a:rPr>
              <a:t>weeks ☺</a:t>
            </a:r>
            <a:r>
              <a:rPr kumimoji="0" lang="en-US" sz="1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ell MT" pitchFamily="18" charset="0"/>
                <a:ea typeface="Calibri" pitchFamily="34" charset="0"/>
                <a:cs typeface="Times New Roman" pitchFamily="18" charset="0"/>
              </a:rPr>
              <a:t>. 	</a:t>
            </a:r>
            <a:r>
              <a:rPr lang="en-US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      </a:t>
            </a:r>
            <a:r>
              <a:rPr lang="en-US" sz="12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You </a:t>
            </a:r>
            <a:r>
              <a:rPr lang="en-US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are preparing </a:t>
            </a:r>
            <a:r>
              <a:rPr lang="en-US" sz="1200" dirty="0">
                <a:ea typeface="Calibri" pitchFamily="34" charset="0"/>
                <a:cs typeface="Times New Roman" pitchFamily="18" charset="0"/>
              </a:rPr>
              <a:t>“</a:t>
            </a:r>
            <a:r>
              <a:rPr lang="en-US" sz="1200" dirty="0" err="1">
                <a:latin typeface="Bell MT" pitchFamily="18" charset="0"/>
                <a:ea typeface="Calibri" pitchFamily="34" charset="0"/>
                <a:cs typeface="Times New Roman" pitchFamily="18" charset="0"/>
              </a:rPr>
              <a:t>para</a:t>
            </a:r>
            <a:r>
              <a:rPr lang="en-US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 </a:t>
            </a:r>
            <a:r>
              <a:rPr lang="en-US" sz="1200" dirty="0" smtClean="0">
                <a:latin typeface="Bell MT" pitchFamily="18" charset="0"/>
                <a:ea typeface="Calibri" pitchFamily="34" charset="0"/>
                <a:cs typeface="Times New Roman" pitchFamily="18" charset="0"/>
              </a:rPr>
              <a:t>Las </a:t>
            </a:r>
            <a:r>
              <a:rPr lang="en-US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Fiestas</a:t>
            </a:r>
            <a:r>
              <a:rPr lang="en-US" sz="1200" dirty="0">
                <a:ea typeface="Calibri" pitchFamily="34" charset="0"/>
                <a:cs typeface="Times New Roman" pitchFamily="18" charset="0"/>
              </a:rPr>
              <a:t>” in a few weeks ☺</a:t>
            </a:r>
            <a:r>
              <a:rPr lang="en-US" sz="1200" dirty="0">
                <a:latin typeface="Bell MT" pitchFamily="18" charset="0"/>
                <a:ea typeface="Calibri" pitchFamily="34" charset="0"/>
                <a:cs typeface="Times New Roman" pitchFamily="18" charset="0"/>
              </a:rPr>
              <a:t>. </a:t>
            </a:r>
            <a:endParaRPr lang="en-US" dirty="0">
              <a:latin typeface="Arial" pitchFamily="34" charset="0"/>
            </a:endParaRPr>
          </a:p>
        </p:txBody>
      </p:sp>
      <p:sp>
        <p:nvSpPr>
          <p:cNvPr id="4" name="Rectangle 7"/>
          <p:cNvSpPr>
            <a:spLocks noChangeArrowheads="1"/>
          </p:cNvSpPr>
          <p:nvPr/>
        </p:nvSpPr>
        <p:spPr bwMode="auto">
          <a:xfrm>
            <a:off x="-396552" y="639049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1028" name="Picture 4" descr="C:\Documents and Settings\Owner\Local Settings\Temporary Internet Files\Content.IE5\7T5L367G\MC90043640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52701" y="1699164"/>
            <a:ext cx="1003556" cy="1003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" name="Picture 4" descr="C:\Documents and Settings\Owner\Local Settings\Temporary Internet Files\Content.IE5\7T5L367G\MC900436402[1].pn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75656" y="1699164"/>
            <a:ext cx="1003556" cy="10035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9375772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101</TotalTime>
  <Words>162</Words>
  <Application>Microsoft Office PowerPoint</Application>
  <PresentationFormat>On-screen Show (4:3)</PresentationFormat>
  <Paragraphs>85</Paragraphs>
  <Slides>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5" baseType="lpstr"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17</cp:revision>
  <cp:lastPrinted>2011-11-30T19:32:04Z</cp:lastPrinted>
  <dcterms:created xsi:type="dcterms:W3CDTF">2011-11-20T18:08:41Z</dcterms:created>
  <dcterms:modified xsi:type="dcterms:W3CDTF">2011-12-03T18:49:15Z</dcterms:modified>
</cp:coreProperties>
</file>